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50" r:id="rId2"/>
    <p:sldId id="730" r:id="rId3"/>
    <p:sldId id="731" r:id="rId4"/>
  </p:sldIdLst>
  <p:sldSz cx="12192000" cy="6858000"/>
  <p:notesSz cx="6735763" cy="98663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usa Gallego Ortiz" initials="CGO" lastIdx="4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29E"/>
    <a:srgbClr val="008A8A"/>
    <a:srgbClr val="006666"/>
    <a:srgbClr val="31C9C5"/>
    <a:srgbClr val="009999"/>
    <a:srgbClr val="008080"/>
    <a:srgbClr val="33CCCC"/>
    <a:srgbClr val="649BA8"/>
    <a:srgbClr val="1AB1E6"/>
    <a:srgbClr val="00BC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857" autoAdjust="0"/>
    <p:restoredTop sz="96327"/>
  </p:normalViewPr>
  <p:slideViewPr>
    <p:cSldViewPr snapToGrid="0" snapToObjects="1">
      <p:cViewPr varScale="1">
        <p:scale>
          <a:sx n="80" d="100"/>
          <a:sy n="80" d="100"/>
        </p:scale>
        <p:origin x="101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0880"/>
    </p:cViewPr>
  </p:sorterViewPr>
  <p:notesViewPr>
    <p:cSldViewPr snapToGrid="0" snapToObjects="1">
      <p:cViewPr>
        <p:scale>
          <a:sx n="10" d="100"/>
          <a:sy n="10" d="100"/>
        </p:scale>
        <p:origin x="4344" y="163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ulas Formación 2" userId="a7ab13f6-2e99-4779-a70d-98c80c2101fd" providerId="ADAL" clId="{ED289AD9-BD52-4F78-BE15-CE1C0E8AA883}"/>
    <pc:docChg chg="delSld">
      <pc:chgData name="Aulas Formación 2" userId="a7ab13f6-2e99-4779-a70d-98c80c2101fd" providerId="ADAL" clId="{ED289AD9-BD52-4F78-BE15-CE1C0E8AA883}" dt="2025-05-08T16:17:05.505" v="0" actId="2696"/>
      <pc:docMkLst>
        <pc:docMk/>
      </pc:docMkLst>
      <pc:sldChg chg="del">
        <pc:chgData name="Aulas Formación 2" userId="a7ab13f6-2e99-4779-a70d-98c80c2101fd" providerId="ADAL" clId="{ED289AD9-BD52-4F78-BE15-CE1C0E8AA883}" dt="2025-05-08T16:17:05.505" v="0" actId="2696"/>
        <pc:sldMkLst>
          <pc:docMk/>
          <pc:sldMk cId="3287989952" sldId="733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6C5E50-9178-4909-8526-C8488E8E6082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CCBD2794-2C9A-4FA2-B00A-0C8A59B2129E}">
      <dgm:prSet phldrT="[Texto]" custT="1"/>
      <dgm:spPr>
        <a:solidFill>
          <a:srgbClr val="008080"/>
        </a:solidFill>
      </dgm:spPr>
      <dgm:t>
        <a:bodyPr/>
        <a:lstStyle/>
        <a:p>
          <a:r>
            <a:rPr lang="es-ES" sz="3600" b="1" dirty="0">
              <a:latin typeface="Aptos Light" panose="020B0004020202020204" pitchFamily="34" charset="0"/>
            </a:rPr>
            <a:t>1.</a:t>
          </a:r>
          <a:r>
            <a:rPr lang="es-ES" sz="2500" b="1" dirty="0">
              <a:latin typeface="Aptos Light" panose="020B0004020202020204" pitchFamily="34" charset="0"/>
            </a:rPr>
            <a:t> </a:t>
          </a:r>
          <a:r>
            <a:rPr lang="es-ES" sz="2400" dirty="0">
              <a:latin typeface="Aptos Light" panose="020B0004020202020204" pitchFamily="34" charset="0"/>
            </a:rPr>
            <a:t>Compromiso con la igualdad, la diversidad y la equidad</a:t>
          </a:r>
          <a:endParaRPr lang="es-ES" sz="2500" dirty="0">
            <a:latin typeface="Aptos Light" panose="020B0004020202020204" pitchFamily="34" charset="0"/>
          </a:endParaRPr>
        </a:p>
      </dgm:t>
    </dgm:pt>
    <dgm:pt modelId="{70DB7ACB-1F7D-459B-B0CB-F8BC2E9CDD96}" type="parTrans" cxnId="{036CCFD1-2723-463B-BBC7-63BE6D6AD221}">
      <dgm:prSet/>
      <dgm:spPr/>
      <dgm:t>
        <a:bodyPr/>
        <a:lstStyle/>
        <a:p>
          <a:endParaRPr lang="es-ES">
            <a:latin typeface="Aptos Light" panose="020B0004020202020204" pitchFamily="34" charset="0"/>
          </a:endParaRPr>
        </a:p>
      </dgm:t>
    </dgm:pt>
    <dgm:pt modelId="{D0DBCEF9-7B7A-4ABA-B17B-AA9EEA516FCA}" type="sibTrans" cxnId="{036CCFD1-2723-463B-BBC7-63BE6D6AD221}">
      <dgm:prSet/>
      <dgm:spPr/>
      <dgm:t>
        <a:bodyPr/>
        <a:lstStyle/>
        <a:p>
          <a:endParaRPr lang="es-ES">
            <a:latin typeface="Aptos Light" panose="020B0004020202020204" pitchFamily="34" charset="0"/>
          </a:endParaRPr>
        </a:p>
      </dgm:t>
    </dgm:pt>
    <dgm:pt modelId="{A591792E-611D-480E-86A6-DFE64D698A2E}">
      <dgm:prSet phldrT="[Texto]" custT="1"/>
      <dgm:spPr>
        <a:solidFill>
          <a:srgbClr val="33CCCC"/>
        </a:solidFill>
      </dgm:spPr>
      <dgm:t>
        <a:bodyPr/>
        <a:lstStyle/>
        <a:p>
          <a:r>
            <a:rPr lang="es-ES" sz="3600" b="1" dirty="0">
              <a:latin typeface="Aptos Light" panose="020B0004020202020204" pitchFamily="34" charset="0"/>
            </a:rPr>
            <a:t>2.</a:t>
          </a:r>
          <a:r>
            <a:rPr lang="es-ES" sz="3200" dirty="0">
              <a:latin typeface="Aptos Light" panose="020B0004020202020204" pitchFamily="34" charset="0"/>
            </a:rPr>
            <a:t> </a:t>
          </a:r>
          <a:r>
            <a:rPr lang="es-ES" sz="2400" dirty="0">
              <a:latin typeface="Aptos Light" panose="020B0004020202020204" pitchFamily="34" charset="0"/>
            </a:rPr>
            <a:t>Actuación ética y transparencia</a:t>
          </a:r>
          <a:endParaRPr lang="es-ES" sz="3200" dirty="0">
            <a:latin typeface="Aptos Light" panose="020B0004020202020204" pitchFamily="34" charset="0"/>
          </a:endParaRPr>
        </a:p>
      </dgm:t>
    </dgm:pt>
    <dgm:pt modelId="{5D5F8E7A-BA92-4189-8B14-B936FE7EBA59}" type="parTrans" cxnId="{597F0A69-8668-4703-AB18-88C004B699B9}">
      <dgm:prSet/>
      <dgm:spPr/>
      <dgm:t>
        <a:bodyPr/>
        <a:lstStyle/>
        <a:p>
          <a:endParaRPr lang="es-ES">
            <a:latin typeface="Aptos Light" panose="020B0004020202020204" pitchFamily="34" charset="0"/>
          </a:endParaRPr>
        </a:p>
      </dgm:t>
    </dgm:pt>
    <dgm:pt modelId="{0C5FA923-7F2E-4A3A-AF7E-1B00E1C1F268}" type="sibTrans" cxnId="{597F0A69-8668-4703-AB18-88C004B699B9}">
      <dgm:prSet/>
      <dgm:spPr/>
      <dgm:t>
        <a:bodyPr/>
        <a:lstStyle/>
        <a:p>
          <a:endParaRPr lang="es-ES">
            <a:latin typeface="Aptos Light" panose="020B0004020202020204" pitchFamily="34" charset="0"/>
          </a:endParaRPr>
        </a:p>
      </dgm:t>
    </dgm:pt>
    <dgm:pt modelId="{9174F320-7CC8-48BD-AF5C-A9E062C0CD15}">
      <dgm:prSet phldrT="[Texto]" custT="1"/>
      <dgm:spPr>
        <a:solidFill>
          <a:srgbClr val="33CCCC"/>
        </a:solidFill>
      </dgm:spPr>
      <dgm:t>
        <a:bodyPr/>
        <a:lstStyle/>
        <a:p>
          <a:r>
            <a:rPr lang="es-ES" sz="3600" b="1" dirty="0">
              <a:latin typeface="Aptos Light" panose="020B0004020202020204" pitchFamily="34" charset="0"/>
            </a:rPr>
            <a:t>3.</a:t>
          </a:r>
          <a:r>
            <a:rPr lang="es-ES" sz="2100" dirty="0">
              <a:latin typeface="Aptos Light" panose="020B0004020202020204" pitchFamily="34" charset="0"/>
            </a:rPr>
            <a:t> Autonomía e independencia en la incidencia institucional y política</a:t>
          </a:r>
        </a:p>
      </dgm:t>
    </dgm:pt>
    <dgm:pt modelId="{A5718C0E-184F-4439-ADD8-69FC949718F5}" type="parTrans" cxnId="{2BBE77D5-DD72-4590-B60A-AD344480C8E4}">
      <dgm:prSet/>
      <dgm:spPr/>
      <dgm:t>
        <a:bodyPr/>
        <a:lstStyle/>
        <a:p>
          <a:endParaRPr lang="es-ES">
            <a:latin typeface="Aptos Light" panose="020B0004020202020204" pitchFamily="34" charset="0"/>
          </a:endParaRPr>
        </a:p>
      </dgm:t>
    </dgm:pt>
    <dgm:pt modelId="{8DC08519-6DF6-459D-B5EC-F3B11859219E}" type="sibTrans" cxnId="{2BBE77D5-DD72-4590-B60A-AD344480C8E4}">
      <dgm:prSet/>
      <dgm:spPr/>
      <dgm:t>
        <a:bodyPr/>
        <a:lstStyle/>
        <a:p>
          <a:endParaRPr lang="es-ES">
            <a:latin typeface="Aptos Light" panose="020B0004020202020204" pitchFamily="34" charset="0"/>
          </a:endParaRPr>
        </a:p>
      </dgm:t>
    </dgm:pt>
    <dgm:pt modelId="{F158BDA5-DAC2-4906-8377-6C42A1F693EA}">
      <dgm:prSet phldrT="[Texto]" custT="1"/>
      <dgm:spPr>
        <a:solidFill>
          <a:srgbClr val="008080"/>
        </a:solidFill>
      </dgm:spPr>
      <dgm:t>
        <a:bodyPr/>
        <a:lstStyle/>
        <a:p>
          <a:r>
            <a:rPr lang="es-ES" sz="3600" b="1" dirty="0">
              <a:latin typeface="Aptos Light" panose="020B0004020202020204" pitchFamily="34" charset="0"/>
            </a:rPr>
            <a:t>4.</a:t>
          </a:r>
          <a:r>
            <a:rPr lang="es-ES" sz="3200" dirty="0">
              <a:latin typeface="Aptos Light" panose="020B0004020202020204" pitchFamily="34" charset="0"/>
            </a:rPr>
            <a:t> </a:t>
          </a:r>
          <a:r>
            <a:rPr lang="es-ES" sz="2100" dirty="0">
              <a:latin typeface="Aptos Light" panose="020B0004020202020204" pitchFamily="34" charset="0"/>
            </a:rPr>
            <a:t>Gestión profesional y eficiente, excelencia e innovación en los Servicios Colegiales</a:t>
          </a:r>
        </a:p>
      </dgm:t>
    </dgm:pt>
    <dgm:pt modelId="{A392BB38-706A-4300-B9F0-1410DAB3AB6B}" type="parTrans" cxnId="{B329E78B-3CF3-4A35-B84B-A928465A6297}">
      <dgm:prSet/>
      <dgm:spPr/>
      <dgm:t>
        <a:bodyPr/>
        <a:lstStyle/>
        <a:p>
          <a:endParaRPr lang="es-ES">
            <a:latin typeface="Aptos Light" panose="020B0004020202020204" pitchFamily="34" charset="0"/>
          </a:endParaRPr>
        </a:p>
      </dgm:t>
    </dgm:pt>
    <dgm:pt modelId="{0A495EE4-6D68-4C2D-BB58-B9E9EBB61E80}" type="sibTrans" cxnId="{B329E78B-3CF3-4A35-B84B-A928465A6297}">
      <dgm:prSet/>
      <dgm:spPr/>
      <dgm:t>
        <a:bodyPr/>
        <a:lstStyle/>
        <a:p>
          <a:endParaRPr lang="es-ES">
            <a:latin typeface="Aptos Light" panose="020B0004020202020204" pitchFamily="34" charset="0"/>
          </a:endParaRPr>
        </a:p>
      </dgm:t>
    </dgm:pt>
    <dgm:pt modelId="{C2107A74-5DC8-49D3-B279-80AEEE32F584}">
      <dgm:prSet phldrT="[Texto]" custT="1"/>
      <dgm:spPr>
        <a:solidFill>
          <a:srgbClr val="008080"/>
        </a:solidFill>
      </dgm:spPr>
      <dgm:t>
        <a:bodyPr/>
        <a:lstStyle/>
        <a:p>
          <a:r>
            <a:rPr lang="es-ES" sz="3600" b="1" dirty="0">
              <a:latin typeface="Aptos Light" panose="020B0004020202020204" pitchFamily="34" charset="0"/>
            </a:rPr>
            <a:t>5.</a:t>
          </a:r>
          <a:r>
            <a:rPr lang="es-ES" sz="2800" dirty="0">
              <a:latin typeface="Aptos Light" panose="020B0004020202020204" pitchFamily="34" charset="0"/>
            </a:rPr>
            <a:t> Promoción de la participación</a:t>
          </a:r>
          <a:endParaRPr lang="es-ES" sz="2800" dirty="0">
            <a:highlight>
              <a:srgbClr val="00FFFF"/>
            </a:highlight>
            <a:latin typeface="Aptos Light" panose="020B0004020202020204" pitchFamily="34" charset="0"/>
          </a:endParaRPr>
        </a:p>
      </dgm:t>
    </dgm:pt>
    <dgm:pt modelId="{AD2DE271-CC78-4C1C-ADF8-B8DA2AC82F88}" type="parTrans" cxnId="{0693D67A-D0C6-47C3-82B2-EFEA2E5819AC}">
      <dgm:prSet/>
      <dgm:spPr/>
      <dgm:t>
        <a:bodyPr/>
        <a:lstStyle/>
        <a:p>
          <a:endParaRPr lang="es-ES">
            <a:latin typeface="Aptos Light" panose="020B0004020202020204" pitchFamily="34" charset="0"/>
          </a:endParaRPr>
        </a:p>
      </dgm:t>
    </dgm:pt>
    <dgm:pt modelId="{7758C727-C051-4D27-ABFA-491CD992109F}" type="sibTrans" cxnId="{0693D67A-D0C6-47C3-82B2-EFEA2E5819AC}">
      <dgm:prSet/>
      <dgm:spPr/>
      <dgm:t>
        <a:bodyPr/>
        <a:lstStyle/>
        <a:p>
          <a:endParaRPr lang="es-ES">
            <a:latin typeface="Aptos Light" panose="020B0004020202020204" pitchFamily="34" charset="0"/>
          </a:endParaRPr>
        </a:p>
      </dgm:t>
    </dgm:pt>
    <dgm:pt modelId="{B1581D81-E550-449C-AEF5-9A3BFED8ADEB}">
      <dgm:prSet phldrT="[Texto]" custT="1"/>
      <dgm:spPr>
        <a:solidFill>
          <a:srgbClr val="33CCCC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137160" tIns="137160" rIns="137160" bIns="137160" numCol="1" spcCol="1270" anchor="ctr" anchorCtr="0"/>
        <a:lstStyle/>
        <a:p>
          <a:pPr marL="0" lvl="0" indent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600" b="1" kern="1200" dirty="0">
              <a:solidFill>
                <a:prstClr val="white"/>
              </a:solidFill>
              <a:latin typeface="Aptos Light" panose="020B0004020202020204" pitchFamily="34" charset="0"/>
              <a:ea typeface="+mn-ea"/>
              <a:cs typeface="+mn-cs"/>
            </a:rPr>
            <a:t>6.</a:t>
          </a:r>
          <a:r>
            <a:rPr lang="es-ES" sz="2800" kern="1200" dirty="0">
              <a:solidFill>
                <a:prstClr val="white"/>
              </a:solidFill>
              <a:latin typeface="Aptos Light" panose="020B0004020202020204" pitchFamily="34" charset="0"/>
              <a:ea typeface="+mn-ea"/>
              <a:cs typeface="+mn-cs"/>
            </a:rPr>
            <a:t> </a:t>
          </a:r>
          <a:r>
            <a:rPr lang="es-ES" sz="2000" b="0" kern="1200" dirty="0">
              <a:solidFill>
                <a:prstClr val="white"/>
              </a:solidFill>
              <a:latin typeface="Aptos Light" panose="020B0004020202020204" pitchFamily="34" charset="0"/>
              <a:ea typeface="+mn-ea"/>
              <a:cs typeface="+mn-cs"/>
            </a:rPr>
            <a:t>Reconocimiento</a:t>
          </a:r>
          <a:r>
            <a:rPr lang="es-ES" sz="2000" kern="1200" dirty="0">
              <a:solidFill>
                <a:prstClr val="white"/>
              </a:solidFill>
              <a:latin typeface="Aptos Light" panose="020B0004020202020204" pitchFamily="34" charset="0"/>
              <a:ea typeface="+mn-ea"/>
              <a:cs typeface="+mn-cs"/>
            </a:rPr>
            <a:t> de todas las áreas de la Psicología y fortalecimiento de la identidad y unidad</a:t>
          </a:r>
        </a:p>
      </dgm:t>
    </dgm:pt>
    <dgm:pt modelId="{58F264E3-764C-4ED1-ABFB-64181D906B61}" type="parTrans" cxnId="{2FEAA239-4A48-427B-AAE8-951F8EC5004F}">
      <dgm:prSet/>
      <dgm:spPr/>
      <dgm:t>
        <a:bodyPr/>
        <a:lstStyle/>
        <a:p>
          <a:endParaRPr lang="es-ES">
            <a:latin typeface="Aptos Light" panose="020B0004020202020204" pitchFamily="34" charset="0"/>
          </a:endParaRPr>
        </a:p>
      </dgm:t>
    </dgm:pt>
    <dgm:pt modelId="{D2DFDB02-7D2E-42F2-A94A-D7549832EB6F}" type="sibTrans" cxnId="{2FEAA239-4A48-427B-AAE8-951F8EC5004F}">
      <dgm:prSet/>
      <dgm:spPr/>
      <dgm:t>
        <a:bodyPr/>
        <a:lstStyle/>
        <a:p>
          <a:endParaRPr lang="es-ES">
            <a:latin typeface="Aptos Light" panose="020B0004020202020204" pitchFamily="34" charset="0"/>
          </a:endParaRPr>
        </a:p>
      </dgm:t>
    </dgm:pt>
    <dgm:pt modelId="{1C06B367-9E62-4201-9776-1A8004854A67}" type="pres">
      <dgm:prSet presAssocID="{B36C5E50-9178-4909-8526-C8488E8E6082}" presName="diagram" presStyleCnt="0">
        <dgm:presLayoutVars>
          <dgm:dir/>
          <dgm:resizeHandles val="exact"/>
        </dgm:presLayoutVars>
      </dgm:prSet>
      <dgm:spPr/>
    </dgm:pt>
    <dgm:pt modelId="{7E2CB77F-A151-4DC1-8055-1367B5AD866C}" type="pres">
      <dgm:prSet presAssocID="{CCBD2794-2C9A-4FA2-B00A-0C8A59B2129E}" presName="node" presStyleLbl="node1" presStyleIdx="0" presStyleCnt="6">
        <dgm:presLayoutVars>
          <dgm:bulletEnabled val="1"/>
        </dgm:presLayoutVars>
      </dgm:prSet>
      <dgm:spPr/>
    </dgm:pt>
    <dgm:pt modelId="{9803095B-4B70-4B77-9E9F-6B93CE8DB4F3}" type="pres">
      <dgm:prSet presAssocID="{D0DBCEF9-7B7A-4ABA-B17B-AA9EEA516FCA}" presName="sibTrans" presStyleCnt="0"/>
      <dgm:spPr/>
    </dgm:pt>
    <dgm:pt modelId="{C27F3A6D-B886-49FA-8538-102AE6E8D2C8}" type="pres">
      <dgm:prSet presAssocID="{A591792E-611D-480E-86A6-DFE64D698A2E}" presName="node" presStyleLbl="node1" presStyleIdx="1" presStyleCnt="6">
        <dgm:presLayoutVars>
          <dgm:bulletEnabled val="1"/>
        </dgm:presLayoutVars>
      </dgm:prSet>
      <dgm:spPr/>
    </dgm:pt>
    <dgm:pt modelId="{DC07052F-47AE-4932-96A5-2059F5773755}" type="pres">
      <dgm:prSet presAssocID="{0C5FA923-7F2E-4A3A-AF7E-1B00E1C1F268}" presName="sibTrans" presStyleCnt="0"/>
      <dgm:spPr/>
    </dgm:pt>
    <dgm:pt modelId="{D668294F-A6E5-419E-9033-7930D56C6922}" type="pres">
      <dgm:prSet presAssocID="{9174F320-7CC8-48BD-AF5C-A9E062C0CD15}" presName="node" presStyleLbl="node1" presStyleIdx="2" presStyleCnt="6">
        <dgm:presLayoutVars>
          <dgm:bulletEnabled val="1"/>
        </dgm:presLayoutVars>
      </dgm:prSet>
      <dgm:spPr/>
    </dgm:pt>
    <dgm:pt modelId="{85561CB7-EC8C-4451-9F7F-0D8B1F94122F}" type="pres">
      <dgm:prSet presAssocID="{8DC08519-6DF6-459D-B5EC-F3B11859219E}" presName="sibTrans" presStyleCnt="0"/>
      <dgm:spPr/>
    </dgm:pt>
    <dgm:pt modelId="{818D361B-23DC-4FDF-AF49-7BC9FB517FE9}" type="pres">
      <dgm:prSet presAssocID="{F158BDA5-DAC2-4906-8377-6C42A1F693EA}" presName="node" presStyleLbl="node1" presStyleIdx="3" presStyleCnt="6">
        <dgm:presLayoutVars>
          <dgm:bulletEnabled val="1"/>
        </dgm:presLayoutVars>
      </dgm:prSet>
      <dgm:spPr/>
    </dgm:pt>
    <dgm:pt modelId="{469098E3-A48F-4066-B2F8-99DBA17B3690}" type="pres">
      <dgm:prSet presAssocID="{0A495EE4-6D68-4C2D-BB58-B9E9EBB61E80}" presName="sibTrans" presStyleCnt="0"/>
      <dgm:spPr/>
    </dgm:pt>
    <dgm:pt modelId="{0C7905DD-3A17-4289-9D8C-7AED58F2D324}" type="pres">
      <dgm:prSet presAssocID="{C2107A74-5DC8-49D3-B279-80AEEE32F584}" presName="node" presStyleLbl="node1" presStyleIdx="4" presStyleCnt="6">
        <dgm:presLayoutVars>
          <dgm:bulletEnabled val="1"/>
        </dgm:presLayoutVars>
      </dgm:prSet>
      <dgm:spPr/>
    </dgm:pt>
    <dgm:pt modelId="{F529AFFB-9BF0-43B9-95D8-307E51CCC3DA}" type="pres">
      <dgm:prSet presAssocID="{7758C727-C051-4D27-ABFA-491CD992109F}" presName="sibTrans" presStyleCnt="0"/>
      <dgm:spPr/>
    </dgm:pt>
    <dgm:pt modelId="{B59FB016-AEC7-4C20-B79A-671E0FD4D011}" type="pres">
      <dgm:prSet presAssocID="{B1581D81-E550-449C-AEF5-9A3BFED8ADEB}" presName="node" presStyleLbl="node1" presStyleIdx="5" presStyleCnt="6">
        <dgm:presLayoutVars>
          <dgm:bulletEnabled val="1"/>
        </dgm:presLayoutVars>
      </dgm:prSet>
      <dgm:spPr>
        <a:xfrm>
          <a:off x="4199334" y="3792008"/>
          <a:ext cx="2706687" cy="1624012"/>
        </a:xfrm>
        <a:prstGeom prst="rect">
          <a:avLst/>
        </a:prstGeom>
      </dgm:spPr>
    </dgm:pt>
  </dgm:ptLst>
  <dgm:cxnLst>
    <dgm:cxn modelId="{2FEAA239-4A48-427B-AAE8-951F8EC5004F}" srcId="{B36C5E50-9178-4909-8526-C8488E8E6082}" destId="{B1581D81-E550-449C-AEF5-9A3BFED8ADEB}" srcOrd="5" destOrd="0" parTransId="{58F264E3-764C-4ED1-ABFB-64181D906B61}" sibTransId="{D2DFDB02-7D2E-42F2-A94A-D7549832EB6F}"/>
    <dgm:cxn modelId="{DDD33C67-7B34-4561-876C-E3A561B38674}" type="presOf" srcId="{F158BDA5-DAC2-4906-8377-6C42A1F693EA}" destId="{818D361B-23DC-4FDF-AF49-7BC9FB517FE9}" srcOrd="0" destOrd="0" presId="urn:microsoft.com/office/officeart/2005/8/layout/default"/>
    <dgm:cxn modelId="{597F0A69-8668-4703-AB18-88C004B699B9}" srcId="{B36C5E50-9178-4909-8526-C8488E8E6082}" destId="{A591792E-611D-480E-86A6-DFE64D698A2E}" srcOrd="1" destOrd="0" parTransId="{5D5F8E7A-BA92-4189-8B14-B936FE7EBA59}" sibTransId="{0C5FA923-7F2E-4A3A-AF7E-1B00E1C1F268}"/>
    <dgm:cxn modelId="{496E5452-5578-43FB-A218-CF8AE3BF5FE7}" type="presOf" srcId="{9174F320-7CC8-48BD-AF5C-A9E062C0CD15}" destId="{D668294F-A6E5-419E-9033-7930D56C6922}" srcOrd="0" destOrd="0" presId="urn:microsoft.com/office/officeart/2005/8/layout/default"/>
    <dgm:cxn modelId="{0693D67A-D0C6-47C3-82B2-EFEA2E5819AC}" srcId="{B36C5E50-9178-4909-8526-C8488E8E6082}" destId="{C2107A74-5DC8-49D3-B279-80AEEE32F584}" srcOrd="4" destOrd="0" parTransId="{AD2DE271-CC78-4C1C-ADF8-B8DA2AC82F88}" sibTransId="{7758C727-C051-4D27-ABFA-491CD992109F}"/>
    <dgm:cxn modelId="{B329E78B-3CF3-4A35-B84B-A928465A6297}" srcId="{B36C5E50-9178-4909-8526-C8488E8E6082}" destId="{F158BDA5-DAC2-4906-8377-6C42A1F693EA}" srcOrd="3" destOrd="0" parTransId="{A392BB38-706A-4300-B9F0-1410DAB3AB6B}" sibTransId="{0A495EE4-6D68-4C2D-BB58-B9E9EBB61E80}"/>
    <dgm:cxn modelId="{8B10B6A6-C60C-480E-BC96-8ACFF2A565C1}" type="presOf" srcId="{B1581D81-E550-449C-AEF5-9A3BFED8ADEB}" destId="{B59FB016-AEC7-4C20-B79A-671E0FD4D011}" srcOrd="0" destOrd="0" presId="urn:microsoft.com/office/officeart/2005/8/layout/default"/>
    <dgm:cxn modelId="{385E44A8-7A7B-4795-BD1F-DFFF1C413EE8}" type="presOf" srcId="{CCBD2794-2C9A-4FA2-B00A-0C8A59B2129E}" destId="{7E2CB77F-A151-4DC1-8055-1367B5AD866C}" srcOrd="0" destOrd="0" presId="urn:microsoft.com/office/officeart/2005/8/layout/default"/>
    <dgm:cxn modelId="{D35229B9-5BD3-4B69-B5EA-05AC1CB29445}" type="presOf" srcId="{B36C5E50-9178-4909-8526-C8488E8E6082}" destId="{1C06B367-9E62-4201-9776-1A8004854A67}" srcOrd="0" destOrd="0" presId="urn:microsoft.com/office/officeart/2005/8/layout/default"/>
    <dgm:cxn modelId="{8F6A6BBB-1BE2-45E8-B082-9C70E54439D7}" type="presOf" srcId="{C2107A74-5DC8-49D3-B279-80AEEE32F584}" destId="{0C7905DD-3A17-4289-9D8C-7AED58F2D324}" srcOrd="0" destOrd="0" presId="urn:microsoft.com/office/officeart/2005/8/layout/default"/>
    <dgm:cxn modelId="{036CCFD1-2723-463B-BBC7-63BE6D6AD221}" srcId="{B36C5E50-9178-4909-8526-C8488E8E6082}" destId="{CCBD2794-2C9A-4FA2-B00A-0C8A59B2129E}" srcOrd="0" destOrd="0" parTransId="{70DB7ACB-1F7D-459B-B0CB-F8BC2E9CDD96}" sibTransId="{D0DBCEF9-7B7A-4ABA-B17B-AA9EEA516FCA}"/>
    <dgm:cxn modelId="{2BBE77D5-DD72-4590-B60A-AD344480C8E4}" srcId="{B36C5E50-9178-4909-8526-C8488E8E6082}" destId="{9174F320-7CC8-48BD-AF5C-A9E062C0CD15}" srcOrd="2" destOrd="0" parTransId="{A5718C0E-184F-4439-ADD8-69FC949718F5}" sibTransId="{8DC08519-6DF6-459D-B5EC-F3B11859219E}"/>
    <dgm:cxn modelId="{0962F3EB-4EB4-46C0-B238-BEEC4DF53615}" type="presOf" srcId="{A591792E-611D-480E-86A6-DFE64D698A2E}" destId="{C27F3A6D-B886-49FA-8538-102AE6E8D2C8}" srcOrd="0" destOrd="0" presId="urn:microsoft.com/office/officeart/2005/8/layout/default"/>
    <dgm:cxn modelId="{AD0A7C06-45D0-40DC-BBF8-35453404BA70}" type="presParOf" srcId="{1C06B367-9E62-4201-9776-1A8004854A67}" destId="{7E2CB77F-A151-4DC1-8055-1367B5AD866C}" srcOrd="0" destOrd="0" presId="urn:microsoft.com/office/officeart/2005/8/layout/default"/>
    <dgm:cxn modelId="{C8EECC3D-0A1C-48B9-B6F3-95A65BA286E4}" type="presParOf" srcId="{1C06B367-9E62-4201-9776-1A8004854A67}" destId="{9803095B-4B70-4B77-9E9F-6B93CE8DB4F3}" srcOrd="1" destOrd="0" presId="urn:microsoft.com/office/officeart/2005/8/layout/default"/>
    <dgm:cxn modelId="{F2C10716-1C40-4934-8CAF-5CE132A504D4}" type="presParOf" srcId="{1C06B367-9E62-4201-9776-1A8004854A67}" destId="{C27F3A6D-B886-49FA-8538-102AE6E8D2C8}" srcOrd="2" destOrd="0" presId="urn:microsoft.com/office/officeart/2005/8/layout/default"/>
    <dgm:cxn modelId="{08885E09-ABDC-434B-9570-59353DF5E0DF}" type="presParOf" srcId="{1C06B367-9E62-4201-9776-1A8004854A67}" destId="{DC07052F-47AE-4932-96A5-2059F5773755}" srcOrd="3" destOrd="0" presId="urn:microsoft.com/office/officeart/2005/8/layout/default"/>
    <dgm:cxn modelId="{0981AD5E-2DE5-4CC2-860F-600A11982E5C}" type="presParOf" srcId="{1C06B367-9E62-4201-9776-1A8004854A67}" destId="{D668294F-A6E5-419E-9033-7930D56C6922}" srcOrd="4" destOrd="0" presId="urn:microsoft.com/office/officeart/2005/8/layout/default"/>
    <dgm:cxn modelId="{38AB78EE-2399-4665-BFB6-5052D3734074}" type="presParOf" srcId="{1C06B367-9E62-4201-9776-1A8004854A67}" destId="{85561CB7-EC8C-4451-9F7F-0D8B1F94122F}" srcOrd="5" destOrd="0" presId="urn:microsoft.com/office/officeart/2005/8/layout/default"/>
    <dgm:cxn modelId="{81ECA222-ED74-4985-BC3E-E273768151E7}" type="presParOf" srcId="{1C06B367-9E62-4201-9776-1A8004854A67}" destId="{818D361B-23DC-4FDF-AF49-7BC9FB517FE9}" srcOrd="6" destOrd="0" presId="urn:microsoft.com/office/officeart/2005/8/layout/default"/>
    <dgm:cxn modelId="{336FFA2D-2F17-4940-8D59-87462E6D2B07}" type="presParOf" srcId="{1C06B367-9E62-4201-9776-1A8004854A67}" destId="{469098E3-A48F-4066-B2F8-99DBA17B3690}" srcOrd="7" destOrd="0" presId="urn:microsoft.com/office/officeart/2005/8/layout/default"/>
    <dgm:cxn modelId="{8C2A68B5-E21B-47A6-944A-417D8F9FAB6C}" type="presParOf" srcId="{1C06B367-9E62-4201-9776-1A8004854A67}" destId="{0C7905DD-3A17-4289-9D8C-7AED58F2D324}" srcOrd="8" destOrd="0" presId="urn:microsoft.com/office/officeart/2005/8/layout/default"/>
    <dgm:cxn modelId="{82273F69-2EA0-4516-8440-5962DBE0AF1C}" type="presParOf" srcId="{1C06B367-9E62-4201-9776-1A8004854A67}" destId="{F529AFFB-9BF0-43B9-95D8-307E51CCC3DA}" srcOrd="9" destOrd="0" presId="urn:microsoft.com/office/officeart/2005/8/layout/default"/>
    <dgm:cxn modelId="{A09EADB7-9E40-4343-9291-8695CB813FDC}" type="presParOf" srcId="{1C06B367-9E62-4201-9776-1A8004854A67}" destId="{B59FB016-AEC7-4C20-B79A-671E0FD4D011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2CB77F-A151-4DC1-8055-1367B5AD866C}">
      <dsp:nvSpPr>
        <dsp:cNvPr id="0" name=""/>
        <dsp:cNvSpPr/>
      </dsp:nvSpPr>
      <dsp:spPr>
        <a:xfrm>
          <a:off x="1159200" y="3628"/>
          <a:ext cx="3017387" cy="1810432"/>
        </a:xfrm>
        <a:prstGeom prst="rect">
          <a:avLst/>
        </a:prstGeom>
        <a:solidFill>
          <a:srgbClr val="00808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600" b="1" kern="1200" dirty="0">
              <a:latin typeface="Aptos Light" panose="020B0004020202020204" pitchFamily="34" charset="0"/>
            </a:rPr>
            <a:t>1.</a:t>
          </a:r>
          <a:r>
            <a:rPr lang="es-ES" sz="2500" b="1" kern="1200" dirty="0">
              <a:latin typeface="Aptos Light" panose="020B0004020202020204" pitchFamily="34" charset="0"/>
            </a:rPr>
            <a:t> </a:t>
          </a:r>
          <a:r>
            <a:rPr lang="es-ES" sz="2400" kern="1200" dirty="0">
              <a:latin typeface="Aptos Light" panose="020B0004020202020204" pitchFamily="34" charset="0"/>
            </a:rPr>
            <a:t>Compromiso con la igualdad, la diversidad y la equidad</a:t>
          </a:r>
          <a:endParaRPr lang="es-ES" sz="2500" kern="1200" dirty="0">
            <a:latin typeface="Aptos Light" panose="020B0004020202020204" pitchFamily="34" charset="0"/>
          </a:endParaRPr>
        </a:p>
      </dsp:txBody>
      <dsp:txXfrm>
        <a:off x="1159200" y="3628"/>
        <a:ext cx="3017387" cy="1810432"/>
      </dsp:txXfrm>
    </dsp:sp>
    <dsp:sp modelId="{C27F3A6D-B886-49FA-8538-102AE6E8D2C8}">
      <dsp:nvSpPr>
        <dsp:cNvPr id="0" name=""/>
        <dsp:cNvSpPr/>
      </dsp:nvSpPr>
      <dsp:spPr>
        <a:xfrm>
          <a:off x="4478326" y="3628"/>
          <a:ext cx="3017387" cy="1810432"/>
        </a:xfrm>
        <a:prstGeom prst="rect">
          <a:avLst/>
        </a:prstGeom>
        <a:solidFill>
          <a:srgbClr val="33CC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600" b="1" kern="1200" dirty="0">
              <a:latin typeface="Aptos Light" panose="020B0004020202020204" pitchFamily="34" charset="0"/>
            </a:rPr>
            <a:t>2.</a:t>
          </a:r>
          <a:r>
            <a:rPr lang="es-ES" sz="3200" kern="1200" dirty="0">
              <a:latin typeface="Aptos Light" panose="020B0004020202020204" pitchFamily="34" charset="0"/>
            </a:rPr>
            <a:t> </a:t>
          </a:r>
          <a:r>
            <a:rPr lang="es-ES" sz="2400" kern="1200" dirty="0">
              <a:latin typeface="Aptos Light" panose="020B0004020202020204" pitchFamily="34" charset="0"/>
            </a:rPr>
            <a:t>Actuación ética y transparencia</a:t>
          </a:r>
          <a:endParaRPr lang="es-ES" sz="3200" kern="1200" dirty="0">
            <a:latin typeface="Aptos Light" panose="020B0004020202020204" pitchFamily="34" charset="0"/>
          </a:endParaRPr>
        </a:p>
      </dsp:txBody>
      <dsp:txXfrm>
        <a:off x="4478326" y="3628"/>
        <a:ext cx="3017387" cy="1810432"/>
      </dsp:txXfrm>
    </dsp:sp>
    <dsp:sp modelId="{D668294F-A6E5-419E-9033-7930D56C6922}">
      <dsp:nvSpPr>
        <dsp:cNvPr id="0" name=""/>
        <dsp:cNvSpPr/>
      </dsp:nvSpPr>
      <dsp:spPr>
        <a:xfrm>
          <a:off x="1159200" y="2115799"/>
          <a:ext cx="3017387" cy="1810432"/>
        </a:xfrm>
        <a:prstGeom prst="rect">
          <a:avLst/>
        </a:prstGeom>
        <a:solidFill>
          <a:srgbClr val="33CC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600" b="1" kern="1200" dirty="0">
              <a:latin typeface="Aptos Light" panose="020B0004020202020204" pitchFamily="34" charset="0"/>
            </a:rPr>
            <a:t>3.</a:t>
          </a:r>
          <a:r>
            <a:rPr lang="es-ES" sz="2100" kern="1200" dirty="0">
              <a:latin typeface="Aptos Light" panose="020B0004020202020204" pitchFamily="34" charset="0"/>
            </a:rPr>
            <a:t> Autonomía e independencia en la incidencia institucional y política</a:t>
          </a:r>
        </a:p>
      </dsp:txBody>
      <dsp:txXfrm>
        <a:off x="1159200" y="2115799"/>
        <a:ext cx="3017387" cy="1810432"/>
      </dsp:txXfrm>
    </dsp:sp>
    <dsp:sp modelId="{818D361B-23DC-4FDF-AF49-7BC9FB517FE9}">
      <dsp:nvSpPr>
        <dsp:cNvPr id="0" name=""/>
        <dsp:cNvSpPr/>
      </dsp:nvSpPr>
      <dsp:spPr>
        <a:xfrm>
          <a:off x="4478326" y="2115799"/>
          <a:ext cx="3017387" cy="1810432"/>
        </a:xfrm>
        <a:prstGeom prst="rect">
          <a:avLst/>
        </a:prstGeom>
        <a:solidFill>
          <a:srgbClr val="00808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600" b="1" kern="1200" dirty="0">
              <a:latin typeface="Aptos Light" panose="020B0004020202020204" pitchFamily="34" charset="0"/>
            </a:rPr>
            <a:t>4.</a:t>
          </a:r>
          <a:r>
            <a:rPr lang="es-ES" sz="3200" kern="1200" dirty="0">
              <a:latin typeface="Aptos Light" panose="020B0004020202020204" pitchFamily="34" charset="0"/>
            </a:rPr>
            <a:t> </a:t>
          </a:r>
          <a:r>
            <a:rPr lang="es-ES" sz="2100" kern="1200" dirty="0">
              <a:latin typeface="Aptos Light" panose="020B0004020202020204" pitchFamily="34" charset="0"/>
            </a:rPr>
            <a:t>Gestión profesional y eficiente, excelencia e innovación en los Servicios Colegiales</a:t>
          </a:r>
        </a:p>
      </dsp:txBody>
      <dsp:txXfrm>
        <a:off x="4478326" y="2115799"/>
        <a:ext cx="3017387" cy="1810432"/>
      </dsp:txXfrm>
    </dsp:sp>
    <dsp:sp modelId="{0C7905DD-3A17-4289-9D8C-7AED58F2D324}">
      <dsp:nvSpPr>
        <dsp:cNvPr id="0" name=""/>
        <dsp:cNvSpPr/>
      </dsp:nvSpPr>
      <dsp:spPr>
        <a:xfrm>
          <a:off x="1159200" y="4227970"/>
          <a:ext cx="3017387" cy="1810432"/>
        </a:xfrm>
        <a:prstGeom prst="rect">
          <a:avLst/>
        </a:prstGeom>
        <a:solidFill>
          <a:srgbClr val="00808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600" b="1" kern="1200" dirty="0">
              <a:latin typeface="Aptos Light" panose="020B0004020202020204" pitchFamily="34" charset="0"/>
            </a:rPr>
            <a:t>5.</a:t>
          </a:r>
          <a:r>
            <a:rPr lang="es-ES" sz="2800" kern="1200" dirty="0">
              <a:latin typeface="Aptos Light" panose="020B0004020202020204" pitchFamily="34" charset="0"/>
            </a:rPr>
            <a:t> Promoción de la participación</a:t>
          </a:r>
          <a:endParaRPr lang="es-ES" sz="2800" kern="1200" dirty="0">
            <a:highlight>
              <a:srgbClr val="00FFFF"/>
            </a:highlight>
            <a:latin typeface="Aptos Light" panose="020B0004020202020204" pitchFamily="34" charset="0"/>
          </a:endParaRPr>
        </a:p>
      </dsp:txBody>
      <dsp:txXfrm>
        <a:off x="1159200" y="4227970"/>
        <a:ext cx="3017387" cy="1810432"/>
      </dsp:txXfrm>
    </dsp:sp>
    <dsp:sp modelId="{B59FB016-AEC7-4C20-B79A-671E0FD4D011}">
      <dsp:nvSpPr>
        <dsp:cNvPr id="0" name=""/>
        <dsp:cNvSpPr/>
      </dsp:nvSpPr>
      <dsp:spPr>
        <a:xfrm>
          <a:off x="4478326" y="4227970"/>
          <a:ext cx="3017387" cy="1810432"/>
        </a:xfrm>
        <a:prstGeom prst="rect">
          <a:avLst/>
        </a:prstGeom>
        <a:solidFill>
          <a:srgbClr val="33CCCC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600" b="1" kern="1200" dirty="0">
              <a:solidFill>
                <a:prstClr val="white"/>
              </a:solidFill>
              <a:latin typeface="Aptos Light" panose="020B0004020202020204" pitchFamily="34" charset="0"/>
              <a:ea typeface="+mn-ea"/>
              <a:cs typeface="+mn-cs"/>
            </a:rPr>
            <a:t>6.</a:t>
          </a:r>
          <a:r>
            <a:rPr lang="es-ES" sz="2800" kern="1200" dirty="0">
              <a:solidFill>
                <a:prstClr val="white"/>
              </a:solidFill>
              <a:latin typeface="Aptos Light" panose="020B0004020202020204" pitchFamily="34" charset="0"/>
              <a:ea typeface="+mn-ea"/>
              <a:cs typeface="+mn-cs"/>
            </a:rPr>
            <a:t> </a:t>
          </a:r>
          <a:r>
            <a:rPr lang="es-ES" sz="2000" b="0" kern="1200" dirty="0">
              <a:solidFill>
                <a:prstClr val="white"/>
              </a:solidFill>
              <a:latin typeface="Aptos Light" panose="020B0004020202020204" pitchFamily="34" charset="0"/>
              <a:ea typeface="+mn-ea"/>
              <a:cs typeface="+mn-cs"/>
            </a:rPr>
            <a:t>Reconocimiento</a:t>
          </a:r>
          <a:r>
            <a:rPr lang="es-ES" sz="2000" kern="1200" dirty="0">
              <a:solidFill>
                <a:prstClr val="white"/>
              </a:solidFill>
              <a:latin typeface="Aptos Light" panose="020B0004020202020204" pitchFamily="34" charset="0"/>
              <a:ea typeface="+mn-ea"/>
              <a:cs typeface="+mn-cs"/>
            </a:rPr>
            <a:t> de todas las áreas de la Psicología y fortalecimiento de la identidad y unidad</a:t>
          </a:r>
        </a:p>
      </dsp:txBody>
      <dsp:txXfrm>
        <a:off x="4478326" y="4227970"/>
        <a:ext cx="3017387" cy="18104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D54AC344-47D2-9747-A80C-02A24A29DC6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BBB7741-7B8E-992F-2197-5398C3B3358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CC9CE3-82FE-420F-A0DC-6C5A17FC60B2}" type="datetimeFigureOut">
              <a:rPr lang="es-ES" smtClean="0"/>
              <a:t>29/05/2025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7462464-6247-CEBB-95E6-5EE58E90096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1A990A4-14BD-F154-02F7-966F6F623E1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BBCE1C-8B55-4E13-9DDE-F141FFA88E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76466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3DDB83-9558-4564-BDBB-B89EBA027CE5}" type="datetimeFigureOut">
              <a:rPr lang="es-ES" smtClean="0"/>
              <a:t>29/05/2025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51F547-F223-4541-9BC0-B4540E87891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9352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9646A3-A647-4A4D-A47D-0118525A4B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A277987-2ECC-C644-8B0C-0BB2B15908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994B6F2-4C2A-D842-9B89-755334677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ACD2E-62B8-D746-884E-EC4A9538DD72}" type="datetimeFigureOut">
              <a:rPr lang="es-ES" smtClean="0"/>
              <a:t>29/05/2025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484C6A4-C690-524B-BF68-095586024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0A3A872-DD81-6942-AF48-2B55D5C25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BA40E-4E22-A242-964A-0EAE14DB7F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59197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841D16-CD44-EB4B-8252-82E249CED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EB86484-A4C6-FA4D-AA3C-8CBB365BD0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F5E6EE8-177F-9A4E-988D-7BB0580DC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ACD2E-62B8-D746-884E-EC4A9538DD72}" type="datetimeFigureOut">
              <a:rPr lang="es-ES" smtClean="0"/>
              <a:t>29/05/2025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C7F5D5-DA59-514B-A2B3-17EF4D643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76926C3-4C83-6C4F-AB9E-86DE6C378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BA40E-4E22-A242-964A-0EAE14DB7F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2492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9A8CBD1-43EA-C140-9714-3C7A3D7C4A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D1246D9-5E37-D84F-A48A-45476F86C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3257A83-05BC-4C44-813C-2E6E9E851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ACD2E-62B8-D746-884E-EC4A9538DD72}" type="datetimeFigureOut">
              <a:rPr lang="es-ES" smtClean="0"/>
              <a:t>29/05/2025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57AF0B9-E209-D349-A8C6-FA46F46F0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1D0970-2D3C-594C-B575-D806EE575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BA40E-4E22-A242-964A-0EAE14DB7F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2896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9CA2B5-FBF8-0840-AC0E-F2B4E46CB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D96A419-32FA-CA44-8718-35DD621F73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8D37614-D5CF-DA45-8A2A-1692BB0F2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ACD2E-62B8-D746-884E-EC4A9538DD72}" type="datetimeFigureOut">
              <a:rPr lang="es-ES" smtClean="0"/>
              <a:t>29/05/2025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F39B9FC-5400-3F4A-AE9E-32B528589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6E7AC43-1CAE-C54F-9A7F-1CD486E9B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BA40E-4E22-A242-964A-0EAE14DB7F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4893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CC7D53-2088-CC4B-932C-97BC9F768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014E512-2110-B343-83E9-B69724D22D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655918A-E9ED-9D4F-AC60-429326A1D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ACD2E-62B8-D746-884E-EC4A9538DD72}" type="datetimeFigureOut">
              <a:rPr lang="es-ES" smtClean="0"/>
              <a:t>29/05/2025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3C92268-B826-3C46-B713-1D3B8D93E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8998F7-C0B0-A04A-86B5-F6FC64A57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BA40E-4E22-A242-964A-0EAE14DB7F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26601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AAE802-0272-9E4A-8811-ACE4242FD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0651F44-E5B1-AB4F-BB76-28D558FB99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59A3FA5-5D56-0A4A-8BD7-CA77EAB198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7771BF8-6649-B946-9FDB-BC3744E59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ACD2E-62B8-D746-884E-EC4A9538DD72}" type="datetimeFigureOut">
              <a:rPr lang="es-ES" smtClean="0"/>
              <a:t>29/05/2025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6BF50AB-DC60-7243-A1D2-3D4DC2BAC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C13A964-36D9-AB4A-9ED8-CC2699E82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BA40E-4E22-A242-964A-0EAE14DB7F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7542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A8A9D4-6F91-B54B-BB2B-E84FC55F7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743821C-6003-0743-874A-838A9D2B78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4FCC916-6A2D-FD4E-860B-D59F139148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83F208B-2DF7-A541-9D9E-4E15C374FF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3ED884C-427B-7145-A849-D054FAE792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3983709-C3AF-7F44-9461-56A372DC0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ACD2E-62B8-D746-884E-EC4A9538DD72}" type="datetimeFigureOut">
              <a:rPr lang="es-ES" smtClean="0"/>
              <a:t>29/05/2025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A454DB1-2BD2-4343-9FFA-3799BD909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C2FAB64-90DD-4447-BEFB-971E59BCE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BA40E-4E22-A242-964A-0EAE14DB7F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1263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05787F-B3C4-C14A-A68C-54743BEB6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3E7CC9B-68ED-9B4D-81C4-B88B01ACA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ACD2E-62B8-D746-884E-EC4A9538DD72}" type="datetimeFigureOut">
              <a:rPr lang="es-ES" smtClean="0"/>
              <a:t>29/05/2025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B42AE73-FFC5-944A-A13B-F4CA7978E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F11CEB1-A14C-3C45-8BE4-F64075B2C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BA40E-4E22-A242-964A-0EAE14DB7F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7473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931F472-9BEC-EF4C-8BE2-45EAEF1D8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ACD2E-62B8-D746-884E-EC4A9538DD72}" type="datetimeFigureOut">
              <a:rPr lang="es-ES" smtClean="0"/>
              <a:t>29/05/2025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0547F1B-0E68-F94B-992E-D6C5D1E79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5A6DEC3-BAF7-964C-91C1-9529B9794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BA40E-4E22-A242-964A-0EAE14DB7F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44157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23EBCE-9960-7C4C-B4CD-361023EEF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355EA2C-5EEE-7848-97C3-5F694CA4CF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CF17F2D-83A8-3349-965C-432F86A630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5575DC4-2E3C-C140-B191-FD21CD0A4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ACD2E-62B8-D746-884E-EC4A9538DD72}" type="datetimeFigureOut">
              <a:rPr lang="es-ES" smtClean="0"/>
              <a:t>29/05/2025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270E16A-1957-D54D-B8B6-2B51D3347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DA70ADB-CC8A-BD48-9B52-553BCCAA2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BA40E-4E22-A242-964A-0EAE14DB7F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87450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8C6458-2FA6-0F46-AC9A-0CEB160FD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EFC9FA5-B845-5B47-8A4E-AD6031C48B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7D2597F-0747-7446-B696-207A63B2D4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16045D5-D1CA-214A-A0F5-DE3E1DC33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ACD2E-62B8-D746-884E-EC4A9538DD72}" type="datetimeFigureOut">
              <a:rPr lang="es-ES" smtClean="0"/>
              <a:t>29/05/2025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88C85C8-59D3-8A4F-A3D5-7C2523C3D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00FCB63-280E-B941-9507-24FCD78C8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BA40E-4E22-A242-964A-0EAE14DB7F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3855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9128115-5E2E-8944-BF6F-07C0EB9A4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97F0823-D53F-8B48-955C-386ED99C3D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A665092-243F-7E46-AC71-4BF5CA076B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EACD2E-62B8-D746-884E-EC4A9538DD72}" type="datetimeFigureOut">
              <a:rPr lang="es-ES" smtClean="0"/>
              <a:t>29/05/2025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ED3A19B-0390-754D-9B54-45DF6463B4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78E95DF-1E6F-864F-8F0C-429F594B5E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BA40E-4E22-A242-964A-0EAE14DB7FAF}" type="slidenum">
              <a:rPr lang="es-ES" smtClean="0"/>
              <a:t>‹Nº›</a:t>
            </a:fld>
            <a:endParaRPr lang="es-ES"/>
          </a:p>
        </p:txBody>
      </p:sp>
      <p:pic>
        <p:nvPicPr>
          <p:cNvPr id="8" name="Imagen 7" descr="Patrón de fondo, Icono&#10;&#10;Descripción generada automáticamente">
            <a:extLst>
              <a:ext uri="{FF2B5EF4-FFF2-40B4-BE49-F238E27FC236}">
                <a16:creationId xmlns:a16="http://schemas.microsoft.com/office/drawing/2014/main" id="{6CFB1524-0EBD-FE42-A1DE-74174EB8B47A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762" y="0"/>
            <a:ext cx="1218247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449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Imagen que contiene animal, pez&#10;&#10;El contenido generado por IA puede ser incorrecto.">
            <a:extLst>
              <a:ext uri="{FF2B5EF4-FFF2-40B4-BE49-F238E27FC236}">
                <a16:creationId xmlns:a16="http://schemas.microsoft.com/office/drawing/2014/main" id="{5A2D4BFD-D770-D78F-B3B3-752166D9A9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BBB01CA2-BBF2-6BB5-897E-8D2FED9ADAFF}"/>
              </a:ext>
            </a:extLst>
          </p:cNvPr>
          <p:cNvSpPr/>
          <p:nvPr/>
        </p:nvSpPr>
        <p:spPr>
          <a:xfrm>
            <a:off x="1577674" y="1559767"/>
            <a:ext cx="9036651" cy="22580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0" dirty="0">
                <a:latin typeface="Aptos Black" panose="020B0004020202020204" pitchFamily="34" charset="0"/>
              </a:rPr>
              <a:t>Principios básicos y líneas estratégicas de la legislatura 2025-2029</a:t>
            </a:r>
          </a:p>
        </p:txBody>
      </p:sp>
    </p:spTree>
    <p:extLst>
      <p:ext uri="{BB962C8B-B14F-4D97-AF65-F5344CB8AC3E}">
        <p14:creationId xmlns:p14="http://schemas.microsoft.com/office/powerpoint/2010/main" val="1958434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D834C7-0C94-F502-2D67-C81A142C35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: esquinas redondeadas 1">
            <a:extLst>
              <a:ext uri="{FF2B5EF4-FFF2-40B4-BE49-F238E27FC236}">
                <a16:creationId xmlns:a16="http://schemas.microsoft.com/office/drawing/2014/main" id="{9DBF6F33-1CC8-7354-1F8D-9A82E5189AFB}"/>
              </a:ext>
            </a:extLst>
          </p:cNvPr>
          <p:cNvSpPr/>
          <p:nvPr/>
        </p:nvSpPr>
        <p:spPr>
          <a:xfrm rot="16200000">
            <a:off x="-3090347" y="3090345"/>
            <a:ext cx="6858003" cy="677309"/>
          </a:xfrm>
          <a:prstGeom prst="roundRect">
            <a:avLst/>
          </a:prstGeom>
          <a:solidFill>
            <a:srgbClr val="039A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s-ES" sz="2800" b="1" dirty="0">
                <a:solidFill>
                  <a:schemeClr val="bg1"/>
                </a:solidFill>
                <a:latin typeface="Aptos Black" panose="020B0004020202020204" pitchFamily="34" charset="0"/>
              </a:rPr>
              <a:t>Principios básicos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34E16A36-D35F-5B50-F127-FBF2C1DC9D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180" y="112884"/>
            <a:ext cx="1230537" cy="796230"/>
          </a:xfrm>
          <a:prstGeom prst="rect">
            <a:avLst/>
          </a:prstGeom>
        </p:spPr>
      </p:pic>
      <p:graphicFrame>
        <p:nvGraphicFramePr>
          <p:cNvPr id="17" name="Diagrama 16">
            <a:extLst>
              <a:ext uri="{FF2B5EF4-FFF2-40B4-BE49-F238E27FC236}">
                <a16:creationId xmlns:a16="http://schemas.microsoft.com/office/drawing/2014/main" id="{1E6D4089-6768-51AB-7D7A-CE555D3BE9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79242707"/>
              </p:ext>
            </p:extLst>
          </p:nvPr>
        </p:nvGraphicFramePr>
        <p:xfrm>
          <a:off x="2508386" y="285750"/>
          <a:ext cx="8654914" cy="60420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41382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DD188F-14CA-E9BC-1A4C-666133EF5D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07FF58A7-FAF2-052E-30BA-3A61C089382E}"/>
              </a:ext>
            </a:extLst>
          </p:cNvPr>
          <p:cNvSpPr/>
          <p:nvPr/>
        </p:nvSpPr>
        <p:spPr>
          <a:xfrm rot="16200000">
            <a:off x="-3090345" y="3090345"/>
            <a:ext cx="6858003" cy="677309"/>
          </a:xfrm>
          <a:prstGeom prst="roundRect">
            <a:avLst/>
          </a:prstGeom>
          <a:solidFill>
            <a:srgbClr val="039A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s-ES" sz="2800" b="1" dirty="0">
                <a:solidFill>
                  <a:schemeClr val="bg1"/>
                </a:solidFill>
                <a:latin typeface="Aptos Black" panose="020B0004020202020204" pitchFamily="34" charset="0"/>
              </a:rPr>
              <a:t>Líneas estratégicas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5AD517D2-84D7-CD67-4804-22EF951D12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979" y="78978"/>
            <a:ext cx="1101867" cy="712973"/>
          </a:xfrm>
          <a:prstGeom prst="rect">
            <a:avLst/>
          </a:prstGeom>
        </p:spPr>
      </p:pic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43D1D4A3-3DE2-6AA0-3778-A5C34C9A07CD}"/>
              </a:ext>
            </a:extLst>
          </p:cNvPr>
          <p:cNvSpPr/>
          <p:nvPr/>
        </p:nvSpPr>
        <p:spPr>
          <a:xfrm>
            <a:off x="885825" y="1966894"/>
            <a:ext cx="2533650" cy="1038225"/>
          </a:xfrm>
          <a:prstGeom prst="roundRect">
            <a:avLst/>
          </a:prstGeom>
          <a:solidFill>
            <a:srgbClr val="31C9C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latin typeface="Aptos Black" panose="020B0004020202020204" pitchFamily="34" charset="0"/>
              </a:rPr>
              <a:t>Un Colegio que promueve la Igualdad, la Inclusión, la Equidad y la Accesibilidad</a:t>
            </a:r>
          </a:p>
        </p:txBody>
      </p: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A732001D-87C2-C0DE-7544-3324EBCD4B1E}"/>
              </a:ext>
            </a:extLst>
          </p:cNvPr>
          <p:cNvSpPr/>
          <p:nvPr/>
        </p:nvSpPr>
        <p:spPr>
          <a:xfrm>
            <a:off x="885825" y="3081319"/>
            <a:ext cx="2533650" cy="1038225"/>
          </a:xfrm>
          <a:prstGeom prst="roundRect">
            <a:avLst/>
          </a:prstGeom>
          <a:noFill/>
          <a:ln>
            <a:solidFill>
              <a:srgbClr val="31C9C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rgbClr val="008080"/>
                </a:solidFill>
                <a:latin typeface="Aptos Light" panose="020B0004020202020204" pitchFamily="34" charset="0"/>
              </a:rPr>
              <a:t>Acción prioritaria</a:t>
            </a:r>
          </a:p>
          <a:p>
            <a:pPr algn="ctr"/>
            <a:r>
              <a:rPr lang="es-ES" sz="1600" dirty="0">
                <a:solidFill>
                  <a:srgbClr val="008080"/>
                </a:solidFill>
                <a:latin typeface="Aptos Light" panose="020B0004020202020204" pitchFamily="34" charset="0"/>
              </a:rPr>
              <a:t>Colegio como referente</a:t>
            </a:r>
          </a:p>
          <a:p>
            <a:pPr algn="ctr"/>
            <a:r>
              <a:rPr lang="es-ES" sz="1600" dirty="0">
                <a:solidFill>
                  <a:srgbClr val="008080"/>
                </a:solidFill>
                <a:latin typeface="Aptos Light" panose="020B0004020202020204" pitchFamily="34" charset="0"/>
              </a:rPr>
              <a:t>Compromiso reforzado</a:t>
            </a:r>
          </a:p>
          <a:p>
            <a:pPr algn="ctr"/>
            <a:r>
              <a:rPr lang="es-ES" sz="1600" dirty="0">
                <a:solidFill>
                  <a:srgbClr val="008080"/>
                </a:solidFill>
                <a:latin typeface="Aptos Light" panose="020B0004020202020204" pitchFamily="34" charset="0"/>
              </a:rPr>
              <a:t>Línea transversal</a:t>
            </a:r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B2C17DAD-F1CB-6FDD-C635-AAC2ADC7E775}"/>
              </a:ext>
            </a:extLst>
          </p:cNvPr>
          <p:cNvSpPr/>
          <p:nvPr/>
        </p:nvSpPr>
        <p:spPr>
          <a:xfrm>
            <a:off x="885825" y="4252895"/>
            <a:ext cx="2533650" cy="2001788"/>
          </a:xfrm>
          <a:prstGeom prst="round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solidFill>
                  <a:schemeClr val="bg1"/>
                </a:solidFill>
                <a:latin typeface="Aptos Display" panose="020B0004020202020204" pitchFamily="34" charset="0"/>
              </a:rPr>
              <a:t>Proyecto de accesibilidad</a:t>
            </a:r>
          </a:p>
          <a:p>
            <a:pPr algn="ctr"/>
            <a:endParaRPr lang="es-ES" sz="1600" b="1" dirty="0">
              <a:solidFill>
                <a:schemeClr val="bg1"/>
              </a:solidFill>
              <a:latin typeface="Aptos Display" panose="020B0004020202020204" pitchFamily="34" charset="0"/>
            </a:endParaRPr>
          </a:p>
          <a:p>
            <a:pPr algn="ctr"/>
            <a:r>
              <a:rPr lang="es-ES" sz="1600" b="1" dirty="0">
                <a:solidFill>
                  <a:schemeClr val="bg1"/>
                </a:solidFill>
                <a:latin typeface="Aptos Display" panose="020B0004020202020204" pitchFamily="34" charset="0"/>
              </a:rPr>
              <a:t>Entorno libre de discriminación</a:t>
            </a:r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728EC1FA-8330-4FCC-8A69-A75555EB5C4A}"/>
              </a:ext>
            </a:extLst>
          </p:cNvPr>
          <p:cNvSpPr/>
          <p:nvPr/>
        </p:nvSpPr>
        <p:spPr>
          <a:xfrm>
            <a:off x="3767137" y="2014528"/>
            <a:ext cx="2533650" cy="1038225"/>
          </a:xfrm>
          <a:prstGeom prst="roundRect">
            <a:avLst/>
          </a:prstGeom>
          <a:solidFill>
            <a:srgbClr val="31C9C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latin typeface="Aptos Black" panose="020B0004020202020204" pitchFamily="34" charset="0"/>
              </a:rPr>
              <a:t>Un Colegio socialmente útil</a:t>
            </a:r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F858064-EEF9-EC06-DFA9-1FAB467694A5}"/>
              </a:ext>
            </a:extLst>
          </p:cNvPr>
          <p:cNvSpPr/>
          <p:nvPr/>
        </p:nvSpPr>
        <p:spPr>
          <a:xfrm>
            <a:off x="3767137" y="3128953"/>
            <a:ext cx="2533650" cy="1038225"/>
          </a:xfrm>
          <a:prstGeom prst="roundRect">
            <a:avLst/>
          </a:prstGeom>
          <a:noFill/>
          <a:ln>
            <a:solidFill>
              <a:srgbClr val="31C9C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rgbClr val="008080"/>
                </a:solidFill>
                <a:latin typeface="Aptos Light" panose="020B0004020202020204" pitchFamily="34" charset="0"/>
              </a:rPr>
              <a:t>Psicología y ciudadanía</a:t>
            </a:r>
          </a:p>
          <a:p>
            <a:pPr algn="ctr"/>
            <a:r>
              <a:rPr lang="es-ES" sz="1600" dirty="0">
                <a:solidFill>
                  <a:srgbClr val="008080"/>
                </a:solidFill>
                <a:latin typeface="Aptos Light" panose="020B0004020202020204" pitchFamily="34" charset="0"/>
              </a:rPr>
              <a:t>Contextos diversos</a:t>
            </a:r>
          </a:p>
          <a:p>
            <a:pPr algn="ctr"/>
            <a:r>
              <a:rPr lang="es-ES" sz="1600" dirty="0">
                <a:solidFill>
                  <a:srgbClr val="008080"/>
                </a:solidFill>
                <a:latin typeface="Aptos Light" panose="020B0004020202020204" pitchFamily="34" charset="0"/>
              </a:rPr>
              <a:t>Saber técnico</a:t>
            </a:r>
          </a:p>
          <a:p>
            <a:pPr algn="ctr"/>
            <a:r>
              <a:rPr lang="es-ES" sz="1600" dirty="0">
                <a:solidFill>
                  <a:srgbClr val="008080"/>
                </a:solidFill>
                <a:latin typeface="Aptos Light" panose="020B0004020202020204" pitchFamily="34" charset="0"/>
              </a:rPr>
              <a:t>Perspectiva ética</a:t>
            </a:r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6D138C23-CDAD-1050-DED3-5DF8D925D5A8}"/>
              </a:ext>
            </a:extLst>
          </p:cNvPr>
          <p:cNvSpPr/>
          <p:nvPr/>
        </p:nvSpPr>
        <p:spPr>
          <a:xfrm>
            <a:off x="3767137" y="4300529"/>
            <a:ext cx="2533650" cy="1926518"/>
          </a:xfrm>
          <a:prstGeom prst="round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solidFill>
                  <a:schemeClr val="bg1"/>
                </a:solidFill>
                <a:latin typeface="Aptos Display" panose="020B0004020202020204" pitchFamily="34" charset="0"/>
              </a:rPr>
              <a:t>Colaboración interinstitucional</a:t>
            </a:r>
          </a:p>
          <a:p>
            <a:pPr algn="ctr"/>
            <a:endParaRPr lang="es-ES" sz="1600" b="1" dirty="0">
              <a:solidFill>
                <a:schemeClr val="bg1"/>
              </a:solidFill>
              <a:latin typeface="Aptos Display" panose="020B0004020202020204" pitchFamily="34" charset="0"/>
            </a:endParaRPr>
          </a:p>
          <a:p>
            <a:pPr algn="ctr"/>
            <a:r>
              <a:rPr lang="es-ES" sz="1600" b="1" dirty="0">
                <a:solidFill>
                  <a:schemeClr val="bg1"/>
                </a:solidFill>
                <a:latin typeface="Aptos Display" panose="020B0004020202020204" pitchFamily="34" charset="0"/>
              </a:rPr>
              <a:t>Lineamientos claros para la comunicación profesional</a:t>
            </a:r>
          </a:p>
        </p:txBody>
      </p:sp>
      <p:sp>
        <p:nvSpPr>
          <p:cNvPr id="20" name="Rectángulo: esquinas redondeadas 19">
            <a:extLst>
              <a:ext uri="{FF2B5EF4-FFF2-40B4-BE49-F238E27FC236}">
                <a16:creationId xmlns:a16="http://schemas.microsoft.com/office/drawing/2014/main" id="{DEFB77C5-7F0F-E314-1738-E3DD09047C6D}"/>
              </a:ext>
            </a:extLst>
          </p:cNvPr>
          <p:cNvSpPr/>
          <p:nvPr/>
        </p:nvSpPr>
        <p:spPr>
          <a:xfrm>
            <a:off x="6648450" y="1985947"/>
            <a:ext cx="2533650" cy="1038225"/>
          </a:xfrm>
          <a:prstGeom prst="roundRect">
            <a:avLst/>
          </a:prstGeom>
          <a:solidFill>
            <a:srgbClr val="31C9C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latin typeface="Aptos Black" panose="020B0004020202020204" pitchFamily="34" charset="0"/>
              </a:rPr>
              <a:t>Un Colegio con el que mejorar</a:t>
            </a:r>
          </a:p>
        </p:txBody>
      </p:sp>
      <p:sp>
        <p:nvSpPr>
          <p:cNvPr id="21" name="Rectángulo: esquinas redondeadas 20">
            <a:extLst>
              <a:ext uri="{FF2B5EF4-FFF2-40B4-BE49-F238E27FC236}">
                <a16:creationId xmlns:a16="http://schemas.microsoft.com/office/drawing/2014/main" id="{2DB208EC-81C3-20EC-75E1-35F32BACDAFC}"/>
              </a:ext>
            </a:extLst>
          </p:cNvPr>
          <p:cNvSpPr/>
          <p:nvPr/>
        </p:nvSpPr>
        <p:spPr>
          <a:xfrm>
            <a:off x="6648450" y="3100372"/>
            <a:ext cx="2533650" cy="1038225"/>
          </a:xfrm>
          <a:prstGeom prst="roundRect">
            <a:avLst/>
          </a:prstGeom>
          <a:noFill/>
          <a:ln>
            <a:solidFill>
              <a:srgbClr val="31C9C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rgbClr val="008080"/>
                </a:solidFill>
                <a:latin typeface="Aptos Light" panose="020B0004020202020204" pitchFamily="34" charset="0"/>
              </a:rPr>
              <a:t>Competencias profesionales</a:t>
            </a:r>
          </a:p>
          <a:p>
            <a:pPr algn="ctr"/>
            <a:r>
              <a:rPr lang="es-ES" sz="1600" dirty="0">
                <a:solidFill>
                  <a:srgbClr val="008080"/>
                </a:solidFill>
                <a:latin typeface="Aptos Light" panose="020B0004020202020204" pitchFamily="34" charset="0"/>
              </a:rPr>
              <a:t>Formación continua nivelada</a:t>
            </a:r>
          </a:p>
        </p:txBody>
      </p:sp>
      <p:sp>
        <p:nvSpPr>
          <p:cNvPr id="22" name="Rectángulo: esquinas redondeadas 21">
            <a:extLst>
              <a:ext uri="{FF2B5EF4-FFF2-40B4-BE49-F238E27FC236}">
                <a16:creationId xmlns:a16="http://schemas.microsoft.com/office/drawing/2014/main" id="{40CB4932-C923-2B18-AA09-4333B18966AC}"/>
              </a:ext>
            </a:extLst>
          </p:cNvPr>
          <p:cNvSpPr/>
          <p:nvPr/>
        </p:nvSpPr>
        <p:spPr>
          <a:xfrm>
            <a:off x="6648450" y="4271948"/>
            <a:ext cx="2533650" cy="1971681"/>
          </a:xfrm>
          <a:prstGeom prst="round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solidFill>
                  <a:schemeClr val="bg1"/>
                </a:solidFill>
                <a:latin typeface="Aptos Display" panose="020B0004020202020204" pitchFamily="34" charset="0"/>
              </a:rPr>
              <a:t>Acciones formativas</a:t>
            </a:r>
          </a:p>
          <a:p>
            <a:pPr algn="ctr"/>
            <a:endParaRPr lang="es-ES" sz="700" b="1" dirty="0">
              <a:solidFill>
                <a:schemeClr val="bg1"/>
              </a:solidFill>
              <a:latin typeface="Aptos Display" panose="020B0004020202020204" pitchFamily="34" charset="0"/>
            </a:endParaRPr>
          </a:p>
          <a:p>
            <a:pPr algn="ctr"/>
            <a:r>
              <a:rPr lang="es-ES" sz="1600" b="1" dirty="0">
                <a:solidFill>
                  <a:schemeClr val="bg1"/>
                </a:solidFill>
                <a:latin typeface="Aptos Display" panose="020B0004020202020204" pitchFamily="34" charset="0"/>
              </a:rPr>
              <a:t>Plataforma de formación</a:t>
            </a:r>
          </a:p>
          <a:p>
            <a:pPr algn="ctr"/>
            <a:endParaRPr lang="es-ES" sz="700" b="1" dirty="0">
              <a:solidFill>
                <a:schemeClr val="bg1"/>
              </a:solidFill>
              <a:latin typeface="Aptos Display" panose="020B0004020202020204" pitchFamily="34" charset="0"/>
            </a:endParaRPr>
          </a:p>
          <a:p>
            <a:pPr algn="ctr"/>
            <a:r>
              <a:rPr lang="es-ES" sz="1600" b="1" dirty="0">
                <a:solidFill>
                  <a:schemeClr val="bg1"/>
                </a:solidFill>
                <a:latin typeface="Aptos Display" panose="020B0004020202020204" pitchFamily="34" charset="0"/>
              </a:rPr>
              <a:t>Asistencia Técnica en Metodología</a:t>
            </a:r>
          </a:p>
          <a:p>
            <a:pPr algn="ctr"/>
            <a:endParaRPr lang="es-ES" sz="700" b="1" dirty="0">
              <a:solidFill>
                <a:schemeClr val="bg1"/>
              </a:solidFill>
              <a:latin typeface="Aptos Display" panose="020B0004020202020204" pitchFamily="34" charset="0"/>
            </a:endParaRPr>
          </a:p>
          <a:p>
            <a:pPr algn="ctr"/>
            <a:r>
              <a:rPr lang="es-ES" sz="1600" b="1" dirty="0" err="1">
                <a:solidFill>
                  <a:schemeClr val="bg1"/>
                </a:solidFill>
                <a:latin typeface="Aptos Display" panose="020B0004020202020204" pitchFamily="34" charset="0"/>
              </a:rPr>
              <a:t>PsicoEmprende</a:t>
            </a:r>
            <a:endParaRPr lang="es-ES" sz="1600" b="1" dirty="0">
              <a:solidFill>
                <a:schemeClr val="bg1"/>
              </a:solidFill>
              <a:latin typeface="Aptos Display" panose="020B0004020202020204" pitchFamily="34" charset="0"/>
            </a:endParaRPr>
          </a:p>
        </p:txBody>
      </p:sp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FF17052F-B8C1-C5AF-F8CA-7FF9AC7C6A3B}"/>
              </a:ext>
            </a:extLst>
          </p:cNvPr>
          <p:cNvSpPr/>
          <p:nvPr/>
        </p:nvSpPr>
        <p:spPr>
          <a:xfrm>
            <a:off x="9529762" y="2014528"/>
            <a:ext cx="2533650" cy="1038225"/>
          </a:xfrm>
          <a:prstGeom prst="roundRect">
            <a:avLst/>
          </a:prstGeom>
          <a:solidFill>
            <a:srgbClr val="31C9C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latin typeface="Aptos Black" panose="020B0004020202020204" pitchFamily="34" charset="0"/>
              </a:rPr>
              <a:t>Un Colegio que defiende la profesión</a:t>
            </a:r>
          </a:p>
        </p:txBody>
      </p:sp>
      <p:sp>
        <p:nvSpPr>
          <p:cNvPr id="24" name="Rectángulo: esquinas redondeadas 23">
            <a:extLst>
              <a:ext uri="{FF2B5EF4-FFF2-40B4-BE49-F238E27FC236}">
                <a16:creationId xmlns:a16="http://schemas.microsoft.com/office/drawing/2014/main" id="{6DDFFFDD-05D7-82C2-2D25-829AAADB6B5A}"/>
              </a:ext>
            </a:extLst>
          </p:cNvPr>
          <p:cNvSpPr/>
          <p:nvPr/>
        </p:nvSpPr>
        <p:spPr>
          <a:xfrm>
            <a:off x="9529762" y="3128953"/>
            <a:ext cx="2533650" cy="1038225"/>
          </a:xfrm>
          <a:prstGeom prst="roundRect">
            <a:avLst/>
          </a:prstGeom>
          <a:noFill/>
          <a:ln>
            <a:solidFill>
              <a:srgbClr val="31C9C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rgbClr val="008080"/>
                </a:solidFill>
                <a:latin typeface="Aptos Light" panose="020B0004020202020204" pitchFamily="34" charset="0"/>
              </a:rPr>
              <a:t>Representación institucional</a:t>
            </a:r>
          </a:p>
          <a:p>
            <a:pPr algn="ctr"/>
            <a:r>
              <a:rPr lang="es-ES" sz="1600" dirty="0">
                <a:solidFill>
                  <a:srgbClr val="008080"/>
                </a:solidFill>
                <a:latin typeface="Aptos Light" panose="020B0004020202020204" pitchFamily="34" charset="0"/>
              </a:rPr>
              <a:t>Lucha contra el intrusismo</a:t>
            </a:r>
          </a:p>
        </p:txBody>
      </p:sp>
      <p:sp>
        <p:nvSpPr>
          <p:cNvPr id="25" name="Rectángulo: esquinas redondeadas 24">
            <a:extLst>
              <a:ext uri="{FF2B5EF4-FFF2-40B4-BE49-F238E27FC236}">
                <a16:creationId xmlns:a16="http://schemas.microsoft.com/office/drawing/2014/main" id="{4455E3D8-3FC9-AFEF-C615-ED67B2530D9C}"/>
              </a:ext>
            </a:extLst>
          </p:cNvPr>
          <p:cNvSpPr/>
          <p:nvPr/>
        </p:nvSpPr>
        <p:spPr>
          <a:xfrm>
            <a:off x="9529762" y="4300529"/>
            <a:ext cx="2533650" cy="1926518"/>
          </a:xfrm>
          <a:prstGeom prst="round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solidFill>
                  <a:schemeClr val="bg1"/>
                </a:solidFill>
                <a:latin typeface="Aptos Display" panose="020B0004020202020204" pitchFamily="34" charset="0"/>
              </a:rPr>
              <a:t>Documentos estratégicos</a:t>
            </a:r>
          </a:p>
          <a:p>
            <a:pPr algn="ctr"/>
            <a:endParaRPr lang="es-ES" sz="1600" b="1" dirty="0">
              <a:solidFill>
                <a:schemeClr val="bg1"/>
              </a:solidFill>
              <a:latin typeface="Aptos Display" panose="020B0004020202020204" pitchFamily="34" charset="0"/>
            </a:endParaRPr>
          </a:p>
          <a:p>
            <a:pPr algn="ctr"/>
            <a:r>
              <a:rPr lang="es-ES" sz="1600" b="1" dirty="0">
                <a:solidFill>
                  <a:schemeClr val="bg1"/>
                </a:solidFill>
                <a:latin typeface="Aptos Display" panose="020B0004020202020204" pitchFamily="34" charset="0"/>
              </a:rPr>
              <a:t>Incidencia social y política</a:t>
            </a:r>
          </a:p>
        </p:txBody>
      </p:sp>
      <p:sp>
        <p:nvSpPr>
          <p:cNvPr id="27" name="Rectángulo: esquinas redondeadas 26">
            <a:extLst>
              <a:ext uri="{FF2B5EF4-FFF2-40B4-BE49-F238E27FC236}">
                <a16:creationId xmlns:a16="http://schemas.microsoft.com/office/drawing/2014/main" id="{B0997D57-D848-E6C8-E509-E777C0C42369}"/>
              </a:ext>
            </a:extLst>
          </p:cNvPr>
          <p:cNvSpPr/>
          <p:nvPr/>
        </p:nvSpPr>
        <p:spPr>
          <a:xfrm>
            <a:off x="1710697" y="1037313"/>
            <a:ext cx="726141" cy="796229"/>
          </a:xfrm>
          <a:prstGeom prst="roundRect">
            <a:avLst/>
          </a:prstGeom>
          <a:solidFill>
            <a:srgbClr val="006666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800" b="1" dirty="0">
                <a:solidFill>
                  <a:schemeClr val="bg1"/>
                </a:solidFill>
                <a:latin typeface="Aptos Black" panose="020B0004020202020204" pitchFamily="34" charset="0"/>
              </a:rPr>
              <a:t>1</a:t>
            </a:r>
          </a:p>
        </p:txBody>
      </p:sp>
      <p:sp>
        <p:nvSpPr>
          <p:cNvPr id="28" name="Rectángulo: esquinas redondeadas 27">
            <a:extLst>
              <a:ext uri="{FF2B5EF4-FFF2-40B4-BE49-F238E27FC236}">
                <a16:creationId xmlns:a16="http://schemas.microsoft.com/office/drawing/2014/main" id="{9311F0FC-D0F4-CE36-CE2F-DF3727F6CEAB}"/>
              </a:ext>
            </a:extLst>
          </p:cNvPr>
          <p:cNvSpPr/>
          <p:nvPr/>
        </p:nvSpPr>
        <p:spPr>
          <a:xfrm>
            <a:off x="4639797" y="1037313"/>
            <a:ext cx="726141" cy="796229"/>
          </a:xfrm>
          <a:prstGeom prst="roundRect">
            <a:avLst/>
          </a:prstGeom>
          <a:solidFill>
            <a:srgbClr val="006666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800" b="1" dirty="0">
                <a:solidFill>
                  <a:schemeClr val="bg1"/>
                </a:solidFill>
                <a:latin typeface="Aptos Black" panose="020B0004020202020204" pitchFamily="34" charset="0"/>
              </a:rPr>
              <a:t>2</a:t>
            </a:r>
          </a:p>
        </p:txBody>
      </p:sp>
      <p:sp>
        <p:nvSpPr>
          <p:cNvPr id="29" name="Rectángulo: esquinas redondeadas 28">
            <a:extLst>
              <a:ext uri="{FF2B5EF4-FFF2-40B4-BE49-F238E27FC236}">
                <a16:creationId xmlns:a16="http://schemas.microsoft.com/office/drawing/2014/main" id="{5A4DDDCC-4BAD-8C25-2380-E98A1F5E9AAB}"/>
              </a:ext>
            </a:extLst>
          </p:cNvPr>
          <p:cNvSpPr/>
          <p:nvPr/>
        </p:nvSpPr>
        <p:spPr>
          <a:xfrm>
            <a:off x="7552204" y="1034304"/>
            <a:ext cx="726141" cy="796229"/>
          </a:xfrm>
          <a:prstGeom prst="roundRect">
            <a:avLst/>
          </a:prstGeom>
          <a:solidFill>
            <a:srgbClr val="006666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800" b="1" dirty="0">
                <a:solidFill>
                  <a:schemeClr val="bg1"/>
                </a:solidFill>
                <a:latin typeface="Aptos Black" panose="020B0004020202020204" pitchFamily="34" charset="0"/>
              </a:rPr>
              <a:t>3</a:t>
            </a:r>
          </a:p>
        </p:txBody>
      </p:sp>
      <p:sp>
        <p:nvSpPr>
          <p:cNvPr id="30" name="Rectángulo: esquinas redondeadas 29">
            <a:extLst>
              <a:ext uri="{FF2B5EF4-FFF2-40B4-BE49-F238E27FC236}">
                <a16:creationId xmlns:a16="http://schemas.microsoft.com/office/drawing/2014/main" id="{F30AD6E3-E017-9A76-D686-EFFB55C684D3}"/>
              </a:ext>
            </a:extLst>
          </p:cNvPr>
          <p:cNvSpPr/>
          <p:nvPr/>
        </p:nvSpPr>
        <p:spPr>
          <a:xfrm>
            <a:off x="10464611" y="1037314"/>
            <a:ext cx="726141" cy="793219"/>
          </a:xfrm>
          <a:prstGeom prst="roundRect">
            <a:avLst/>
          </a:prstGeom>
          <a:solidFill>
            <a:srgbClr val="006666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800" b="1" dirty="0">
                <a:solidFill>
                  <a:schemeClr val="bg1"/>
                </a:solidFill>
                <a:latin typeface="Aptos Black" panose="020B0004020202020204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3024476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19600</TotalTime>
  <Words>174</Words>
  <Application>Microsoft Office PowerPoint</Application>
  <PresentationFormat>Panorámica</PresentationFormat>
  <Paragraphs>45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0" baseType="lpstr">
      <vt:lpstr>Aptos Black</vt:lpstr>
      <vt:lpstr>Aptos Display</vt:lpstr>
      <vt:lpstr>Aptos Light</vt:lpstr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MAXIMO DE LA PEÑA PRIETO</dc:creator>
  <cp:lastModifiedBy>Ana Gómez</cp:lastModifiedBy>
  <cp:revision>711</cp:revision>
  <cp:lastPrinted>2024-04-02T09:58:52Z</cp:lastPrinted>
  <dcterms:created xsi:type="dcterms:W3CDTF">2020-11-23T17:12:45Z</dcterms:created>
  <dcterms:modified xsi:type="dcterms:W3CDTF">2025-05-29T10:21:42Z</dcterms:modified>
</cp:coreProperties>
</file>